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7.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png" ContentType="image/png"/>
  <Override PartName="/ppt/media/image7.jpeg" ContentType="image/jpeg"/>
  <Override PartName="/ppt/media/image2.png" ContentType="image/png"/>
  <Override PartName="/ppt/media/image4.jpeg" ContentType="image/jpeg"/>
  <Override PartName="/ppt/media/image3.png" ContentType="image/png"/>
  <Override PartName="/ppt/media/image5.png" ContentType="image/png"/>
  <Override PartName="/ppt/media/image6.png" ContentType="image/png"/>
  <Override PartName="/ppt/media/image8.jpeg" ContentType="image/jpeg"/>
  <Override PartName="/ppt/media/image9.png" ContentType="image/png"/>
  <Override PartName="/ppt/media/image10.png" ContentType="image/png"/>
  <Override PartName="/ppt/media/image11.gif" ContentType="image/gif"/>
  <Override PartName="/ppt/media/image1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presProps" Target="presProps.xml"/>
</Relationships>
</file>

<file path=ppt/media/image1.png>
</file>

<file path=ppt/media/image10.png>
</file>

<file path=ppt/media/image11.gif>
</file>

<file path=ppt/media/image12.jpeg>
</file>

<file path=ppt/media/image2.png>
</file>

<file path=ppt/media/image3.png>
</file>

<file path=ppt/media/image4.jpeg>
</file>

<file path=ppt/media/image5.png>
</file>

<file path=ppt/media/image6.png>
</file>

<file path=ppt/media/image7.jpe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927D3005-F6EC-476D-85B1-68B0181E9D37}"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A4858F44-44EC-4FD9-9A4E-ED18777798F7}"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48B4C10B-0EE5-4DDB-B09F-AD8D760AB628}"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ECE00EE3-7AF5-4205-8F7D-B055E6404001}"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D0490AB5-3E0C-4282-969A-90AA1BDC32AE}"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06B28136-958E-4D0C-90A4-6A865D6BF2C9}"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8D96C7F0-F61E-4886-B479-132CE51616F9}"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A49DBCF7-EAA2-4A93-BFE0-85669A1DA0E6}"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F366C83E-06BF-4DC1-BB13-10FE71A63B47}"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24DAC49B-7943-4932-8552-8ADA23B8B9A4}"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7B07688D-99B8-4FE0-8FC6-53C05C7800A7}"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63AAFDDD-94D2-4C4C-B25A-DC3A1AD9E26E}"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90365E2C-2EBE-407F-B3A8-92D573CC62C1}"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4F779C67-66DE-47D7-B8B8-72D245D7BB43}"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65109576-EB3C-4472-B3E7-61E5163DD235}"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6F2F13B4-0B2F-4C3C-A7E1-0D6CE8AAA25E}"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102B4473-B71A-473B-B2D8-56CD77965BE3}"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09416169-AC6F-45AF-B270-228F0E4C5654}"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3228F4EF-A024-4109-A9EC-C612A74053B6}"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56651A25-94D1-430F-82F3-CCF26FB9D901}"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721ADBA8-2D52-4986-8848-ABC78C49435A}"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521AA7E7-644C-4AF6-A595-F1216BAB18C2}"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FBAA08E-BA38-4D83-8E22-344039465587}"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3A23686-B9F6-4D25-B71A-2AA40E169C27}"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04360" cy="35460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1" name="PlaceHolder 2"/>
          <p:cNvSpPr>
            <a:spLocks noGrp="1"/>
          </p:cNvSpPr>
          <p:nvPr>
            <p:ph type="sldNum" idx="2"/>
          </p:nvPr>
        </p:nvSpPr>
        <p:spPr>
          <a:xfrm>
            <a:off x="8610480" y="6356520"/>
            <a:ext cx="2732760" cy="35460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6656EBBD-2226-45DC-BEAB-2D7E4BAFB68E}" type="slidenum">
              <a:rPr b="0" lang="en-IN" sz="1200" spc="-1" strike="noStrike">
                <a:solidFill>
                  <a:srgbClr val="787878"/>
                </a:solidFill>
                <a:latin typeface="Aptos"/>
              </a:rPr>
              <a:t>&lt;number&gt;</a:t>
            </a:fld>
            <a:endParaRPr b="0" lang="en-IN" sz="1200" spc="-1" strike="noStrike">
              <a:latin typeface="Times New Roman"/>
            </a:endParaRPr>
          </a:p>
        </p:txBody>
      </p:sp>
      <p:sp>
        <p:nvSpPr>
          <p:cNvPr id="2" name="PlaceHolder 3"/>
          <p:cNvSpPr>
            <a:spLocks noGrp="1"/>
          </p:cNvSpPr>
          <p:nvPr>
            <p:ph type="dt" idx="3"/>
          </p:nvPr>
        </p:nvSpPr>
        <p:spPr>
          <a:xfrm>
            <a:off x="838080" y="6356520"/>
            <a:ext cx="2732760" cy="35460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04360" cy="35460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32760" cy="35460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84722F59-BDB4-40EF-AF5A-B67880A32B33}"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32760" cy="35460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1.gif"/><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jpeg"/><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5960" cy="756720"/>
          </a:xfrm>
          <a:prstGeom prst="rect">
            <a:avLst/>
          </a:prstGeom>
          <a:noFill/>
          <a:ln w="0">
            <a:noFill/>
          </a:ln>
        </p:spPr>
        <p:style>
          <a:lnRef idx="0"/>
          <a:fillRef idx="0"/>
          <a:effectRef idx="0"/>
          <a:fontRef idx="minor"/>
        </p:style>
      </p:sp>
      <p:sp>
        <p:nvSpPr>
          <p:cNvPr id="83" name="Title 21"/>
          <p:cNvSpPr/>
          <p:nvPr/>
        </p:nvSpPr>
        <p:spPr>
          <a:xfrm>
            <a:off x="1440000" y="900000"/>
            <a:ext cx="9356040" cy="51390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25 July,2024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Title 18"/>
          <p:cNvSpPr/>
          <p:nvPr/>
        </p:nvSpPr>
        <p:spPr>
          <a:xfrm>
            <a:off x="3240000" y="2472480"/>
            <a:ext cx="5205960" cy="32828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09" name=""/>
          <p:cNvSpPr/>
          <p:nvPr/>
        </p:nvSpPr>
        <p:spPr>
          <a:xfrm>
            <a:off x="4821120" y="3058200"/>
            <a:ext cx="1793160" cy="21074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0" name="Title 8"/>
          <p:cNvSpPr/>
          <p:nvPr/>
        </p:nvSpPr>
        <p:spPr>
          <a:xfrm>
            <a:off x="3240000" y="711000"/>
            <a:ext cx="611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1" name="" descr=""/>
          <p:cNvPicPr/>
          <p:nvPr/>
        </p:nvPicPr>
        <p:blipFill>
          <a:blip r:embed="rId1"/>
          <a:stretch/>
        </p:blipFill>
        <p:spPr>
          <a:xfrm>
            <a:off x="3149640" y="2007360"/>
            <a:ext cx="5485320" cy="4107600"/>
          </a:xfrm>
          <a:prstGeom prst="rect">
            <a:avLst/>
          </a:prstGeom>
          <a:ln w="0">
            <a:noFill/>
          </a:ln>
        </p:spPr>
      </p:pic>
      <p:sp>
        <p:nvSpPr>
          <p:cNvPr id="112" name="Title 1"/>
          <p:cNvSpPr/>
          <p:nvPr/>
        </p:nvSpPr>
        <p:spPr>
          <a:xfrm>
            <a:off x="3512520" y="531000"/>
            <a:ext cx="48711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
          <p:cNvSpPr/>
          <p:nvPr/>
        </p:nvSpPr>
        <p:spPr>
          <a:xfrm>
            <a:off x="2340000" y="2160000"/>
            <a:ext cx="8633160" cy="395316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4" name=""/>
          <p:cNvSpPr/>
          <p:nvPr/>
        </p:nvSpPr>
        <p:spPr>
          <a:xfrm>
            <a:off x="2880000" y="3600000"/>
            <a:ext cx="3233160" cy="15674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15" name="" descr=""/>
          <p:cNvPicPr/>
          <p:nvPr/>
        </p:nvPicPr>
        <p:blipFill>
          <a:blip r:embed="rId1"/>
          <a:stretch/>
        </p:blipFill>
        <p:spPr>
          <a:xfrm>
            <a:off x="5745600" y="2589840"/>
            <a:ext cx="4867560" cy="3343320"/>
          </a:xfrm>
          <a:prstGeom prst="rect">
            <a:avLst/>
          </a:prstGeom>
          <a:ln w="0">
            <a:noFill/>
          </a:ln>
        </p:spPr>
      </p:pic>
      <p:sp>
        <p:nvSpPr>
          <p:cNvPr id="116" name="Title 9"/>
          <p:cNvSpPr/>
          <p:nvPr/>
        </p:nvSpPr>
        <p:spPr>
          <a:xfrm>
            <a:off x="3420000" y="540000"/>
            <a:ext cx="611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Title 10"/>
          <p:cNvSpPr/>
          <p:nvPr/>
        </p:nvSpPr>
        <p:spPr>
          <a:xfrm>
            <a:off x="3240000" y="351000"/>
            <a:ext cx="611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18" name="Title 19"/>
          <p:cNvSpPr/>
          <p:nvPr/>
        </p:nvSpPr>
        <p:spPr>
          <a:xfrm>
            <a:off x="1440000" y="1620000"/>
            <a:ext cx="9895320" cy="48553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Title 5"/>
          <p:cNvSpPr/>
          <p:nvPr/>
        </p:nvSpPr>
        <p:spPr>
          <a:xfrm>
            <a:off x="3656160" y="531000"/>
            <a:ext cx="48711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20" name="" descr=""/>
          <p:cNvPicPr/>
          <p:nvPr/>
        </p:nvPicPr>
        <p:blipFill>
          <a:blip r:embed="rId1"/>
          <a:stretch/>
        </p:blipFill>
        <p:spPr>
          <a:xfrm>
            <a:off x="2520000" y="2021760"/>
            <a:ext cx="7138080" cy="427320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
          <p:cNvSpPr/>
          <p:nvPr/>
        </p:nvSpPr>
        <p:spPr>
          <a:xfrm>
            <a:off x="642960" y="1679040"/>
            <a:ext cx="10918440" cy="483228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22" name=""/>
          <p:cNvSpPr/>
          <p:nvPr/>
        </p:nvSpPr>
        <p:spPr>
          <a:xfrm>
            <a:off x="1088640" y="3273480"/>
            <a:ext cx="3233160" cy="15674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23" name="" descr=""/>
          <p:cNvPicPr/>
          <p:nvPr/>
        </p:nvPicPr>
        <p:blipFill>
          <a:blip r:embed="rId1"/>
          <a:stretch/>
        </p:blipFill>
        <p:spPr>
          <a:xfrm>
            <a:off x="4886640" y="2035800"/>
            <a:ext cx="5893920" cy="4152600"/>
          </a:xfrm>
          <a:prstGeom prst="rect">
            <a:avLst/>
          </a:prstGeom>
          <a:ln w="0">
            <a:noFill/>
          </a:ln>
        </p:spPr>
      </p:pic>
      <p:sp>
        <p:nvSpPr>
          <p:cNvPr id="124" name="Title 11"/>
          <p:cNvSpPr/>
          <p:nvPr/>
        </p:nvSpPr>
        <p:spPr>
          <a:xfrm>
            <a:off x="3060000" y="360000"/>
            <a:ext cx="611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
          <p:cNvSpPr/>
          <p:nvPr/>
        </p:nvSpPr>
        <p:spPr>
          <a:xfrm>
            <a:off x="642960" y="1679040"/>
            <a:ext cx="10918440" cy="483228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26" name=""/>
          <p:cNvSpPr/>
          <p:nvPr/>
        </p:nvSpPr>
        <p:spPr>
          <a:xfrm>
            <a:off x="920520" y="2929320"/>
            <a:ext cx="3615120" cy="21765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Predictable State Changes</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Easier Debugging and Testing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pic>
        <p:nvPicPr>
          <p:cNvPr id="127" name="" descr=""/>
          <p:cNvPicPr/>
          <p:nvPr/>
        </p:nvPicPr>
        <p:blipFill>
          <a:blip r:embed="rId1"/>
          <a:stretch/>
        </p:blipFill>
        <p:spPr>
          <a:xfrm>
            <a:off x="4511880" y="1950480"/>
            <a:ext cx="6831000" cy="4311000"/>
          </a:xfrm>
          <a:prstGeom prst="rect">
            <a:avLst/>
          </a:prstGeom>
          <a:ln w="0">
            <a:noFill/>
          </a:ln>
        </p:spPr>
      </p:pic>
      <p:sp>
        <p:nvSpPr>
          <p:cNvPr id="128" name="Title 12"/>
          <p:cNvSpPr/>
          <p:nvPr/>
        </p:nvSpPr>
        <p:spPr>
          <a:xfrm>
            <a:off x="3060000" y="360000"/>
            <a:ext cx="611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Title 24"/>
          <p:cNvSpPr/>
          <p:nvPr/>
        </p:nvSpPr>
        <p:spPr>
          <a:xfrm>
            <a:off x="3060000" y="360000"/>
            <a:ext cx="611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
        <p:nvSpPr>
          <p:cNvPr id="130" name="Title 25"/>
          <p:cNvSpPr/>
          <p:nvPr/>
        </p:nvSpPr>
        <p:spPr>
          <a:xfrm>
            <a:off x="2700000" y="2700000"/>
            <a:ext cx="6114960" cy="30589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pic>
        <p:nvPicPr>
          <p:cNvPr id="131" name="" descr=""/>
          <p:cNvPicPr/>
          <p:nvPr/>
        </p:nvPicPr>
        <p:blipFill>
          <a:blip r:embed="rId1"/>
          <a:stretch/>
        </p:blipFill>
        <p:spPr>
          <a:xfrm>
            <a:off x="2520000" y="2018160"/>
            <a:ext cx="6767640" cy="410076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32"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33" name="Title 13"/>
          <p:cNvSpPr/>
          <p:nvPr/>
        </p:nvSpPr>
        <p:spPr>
          <a:xfrm>
            <a:off x="3060000" y="531000"/>
            <a:ext cx="611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Title 20"/>
          <p:cNvSpPr/>
          <p:nvPr/>
        </p:nvSpPr>
        <p:spPr>
          <a:xfrm>
            <a:off x="2539080" y="2331360"/>
            <a:ext cx="6655680" cy="3775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35" name=""/>
          <p:cNvSpPr/>
          <p:nvPr/>
        </p:nvSpPr>
        <p:spPr>
          <a:xfrm>
            <a:off x="4068720" y="2916000"/>
            <a:ext cx="5286960" cy="23418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Adheres to Google 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36" name="Title 14"/>
          <p:cNvSpPr/>
          <p:nvPr/>
        </p:nvSpPr>
        <p:spPr>
          <a:xfrm>
            <a:off x="3060000" y="540000"/>
            <a:ext cx="611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73160" cy="760680"/>
          </a:xfrm>
          <a:prstGeom prst="rect">
            <a:avLst/>
          </a:prstGeom>
          <a:noFill/>
          <a:ln w="0">
            <a:noFill/>
          </a:ln>
        </p:spPr>
        <p:style>
          <a:lnRef idx="0"/>
          <a:fillRef idx="0"/>
          <a:effectRef idx="0"/>
          <a:fontRef idx="minor"/>
        </p:style>
      </p:sp>
      <p:sp>
        <p:nvSpPr>
          <p:cNvPr id="85" name="Title 2"/>
          <p:cNvSpPr/>
          <p:nvPr/>
        </p:nvSpPr>
        <p:spPr>
          <a:xfrm>
            <a:off x="3600000" y="891000"/>
            <a:ext cx="48711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71160" cy="21553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37"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38" name="Title 1"/>
          <p:cNvSpPr/>
          <p:nvPr/>
        </p:nvSpPr>
        <p:spPr>
          <a:xfrm>
            <a:off x="3420000" y="531000"/>
            <a:ext cx="510660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33160" cy="1889280"/>
          </a:xfrm>
          <a:prstGeom prst="rect">
            <a:avLst/>
          </a:prstGeom>
          <a:noFill/>
          <a:ln w="0">
            <a:noFill/>
          </a:ln>
        </p:spPr>
        <p:style>
          <a:lnRef idx="0"/>
          <a:fillRef idx="0"/>
          <a:effectRef idx="0"/>
          <a:fontRef idx="minor"/>
        </p:style>
      </p:sp>
      <p:sp>
        <p:nvSpPr>
          <p:cNvPr id="88" name="Title 3"/>
          <p:cNvSpPr/>
          <p:nvPr/>
        </p:nvSpPr>
        <p:spPr>
          <a:xfrm>
            <a:off x="3060000" y="720000"/>
            <a:ext cx="52311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State management use cases</a:t>
            </a:r>
            <a:endParaRPr b="0" lang="en-IN" sz="3600" spc="-1" strike="noStrike">
              <a:latin typeface="Arial"/>
            </a:endParaRPr>
          </a:p>
        </p:txBody>
      </p:sp>
      <p:sp>
        <p:nvSpPr>
          <p:cNvPr id="89" name="Title 16"/>
          <p:cNvSpPr/>
          <p:nvPr/>
        </p:nvSpPr>
        <p:spPr>
          <a:xfrm>
            <a:off x="2700000" y="2520000"/>
            <a:ext cx="6296400" cy="30002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5440" cy="16657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33160" cy="1889280"/>
          </a:xfrm>
          <a:prstGeom prst="rect">
            <a:avLst/>
          </a:prstGeom>
          <a:noFill/>
          <a:ln w="0">
            <a:noFill/>
          </a:ln>
        </p:spPr>
        <p:style>
          <a:lnRef idx="0"/>
          <a:fillRef idx="0"/>
          <a:effectRef idx="0"/>
          <a:fontRef idx="minor"/>
        </p:style>
      </p:sp>
      <p:sp>
        <p:nvSpPr>
          <p:cNvPr id="92" name="Title 23"/>
          <p:cNvSpPr/>
          <p:nvPr/>
        </p:nvSpPr>
        <p:spPr>
          <a:xfrm>
            <a:off x="3420000" y="720000"/>
            <a:ext cx="48711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5440" cy="166572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360" y="2160000"/>
            <a:ext cx="12190680" cy="461232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73160" cy="215316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7800" cy="4876920"/>
          </a:xfrm>
          <a:prstGeom prst="rect">
            <a:avLst/>
          </a:prstGeom>
          <a:ln w="0">
            <a:noFill/>
          </a:ln>
        </p:spPr>
      </p:pic>
      <p:sp>
        <p:nvSpPr>
          <p:cNvPr id="97" name="Title 22"/>
          <p:cNvSpPr/>
          <p:nvPr/>
        </p:nvSpPr>
        <p:spPr>
          <a:xfrm>
            <a:off x="3763800" y="540000"/>
            <a:ext cx="48711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4"/>
          <p:cNvSpPr/>
          <p:nvPr/>
        </p:nvSpPr>
        <p:spPr>
          <a:xfrm>
            <a:off x="3763800" y="540000"/>
            <a:ext cx="48711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99" name="" descr=""/>
          <p:cNvPicPr/>
          <p:nvPr/>
        </p:nvPicPr>
        <p:blipFill>
          <a:blip r:embed="rId1"/>
          <a:stretch/>
        </p:blipFill>
        <p:spPr>
          <a:xfrm>
            <a:off x="754920" y="2160000"/>
            <a:ext cx="4465080" cy="3960000"/>
          </a:xfrm>
          <a:prstGeom prst="rect">
            <a:avLst/>
          </a:prstGeom>
          <a:ln w="0">
            <a:noFill/>
          </a:ln>
        </p:spPr>
      </p:pic>
      <p:pic>
        <p:nvPicPr>
          <p:cNvPr id="100" name="" descr=""/>
          <p:cNvPicPr/>
          <p:nvPr/>
        </p:nvPicPr>
        <p:blipFill>
          <a:blip r:embed="rId2"/>
          <a:stretch/>
        </p:blipFill>
        <p:spPr>
          <a:xfrm>
            <a:off x="6120000" y="2340000"/>
            <a:ext cx="4856400" cy="342000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1" name="" descr=""/>
          <p:cNvPicPr/>
          <p:nvPr/>
        </p:nvPicPr>
        <p:blipFill>
          <a:blip r:embed="rId1"/>
          <a:stretch/>
        </p:blipFill>
        <p:spPr>
          <a:xfrm>
            <a:off x="1880280" y="1434960"/>
            <a:ext cx="8592840" cy="5307120"/>
          </a:xfrm>
          <a:prstGeom prst="rect">
            <a:avLst/>
          </a:prstGeom>
          <a:ln w="0">
            <a:noFill/>
          </a:ln>
        </p:spPr>
      </p:pic>
      <p:sp>
        <p:nvSpPr>
          <p:cNvPr id="102" name="Title 7"/>
          <p:cNvSpPr/>
          <p:nvPr/>
        </p:nvSpPr>
        <p:spPr>
          <a:xfrm>
            <a:off x="3060000" y="531000"/>
            <a:ext cx="593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Title 26"/>
          <p:cNvSpPr/>
          <p:nvPr/>
        </p:nvSpPr>
        <p:spPr>
          <a:xfrm>
            <a:off x="3060000" y="531000"/>
            <a:ext cx="59349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4" name="" descr=""/>
          <p:cNvPicPr/>
          <p:nvPr/>
        </p:nvPicPr>
        <p:blipFill>
          <a:blip r:embed="rId1"/>
          <a:stretch/>
        </p:blipFill>
        <p:spPr>
          <a:xfrm>
            <a:off x="255960" y="1638000"/>
            <a:ext cx="11698920" cy="521892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
          <p:cNvSpPr/>
          <p:nvPr/>
        </p:nvSpPr>
        <p:spPr>
          <a:xfrm>
            <a:off x="1080000" y="5394600"/>
            <a:ext cx="7013160" cy="2340720"/>
          </a:xfrm>
          <a:prstGeom prst="rect">
            <a:avLst/>
          </a:prstGeom>
          <a:noFill/>
          <a:ln w="0">
            <a:noFill/>
          </a:ln>
        </p:spPr>
        <p:style>
          <a:lnRef idx="0"/>
          <a:fillRef idx="0"/>
          <a:effectRef idx="0"/>
          <a:fontRef idx="minor"/>
        </p:style>
      </p:sp>
      <p:sp>
        <p:nvSpPr>
          <p:cNvPr id="106" name="Title 6"/>
          <p:cNvSpPr/>
          <p:nvPr/>
        </p:nvSpPr>
        <p:spPr>
          <a:xfrm>
            <a:off x="2160000" y="720000"/>
            <a:ext cx="8458560" cy="90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9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07" name="Title 17"/>
          <p:cNvSpPr/>
          <p:nvPr/>
        </p:nvSpPr>
        <p:spPr>
          <a:xfrm>
            <a:off x="2340000" y="2160000"/>
            <a:ext cx="7915320" cy="4143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and customizing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2202</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2024-07-29T21:56:59Z</dcterms:modified>
  <cp:revision>81</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